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19" r:id="rId2"/>
    <p:sldId id="280" r:id="rId3"/>
    <p:sldId id="259" r:id="rId4"/>
    <p:sldId id="281" r:id="rId5"/>
    <p:sldId id="282" r:id="rId6"/>
    <p:sldId id="297" r:id="rId7"/>
    <p:sldId id="299" r:id="rId8"/>
    <p:sldId id="283" r:id="rId9"/>
    <p:sldId id="284" r:id="rId10"/>
    <p:sldId id="285" r:id="rId11"/>
    <p:sldId id="287" r:id="rId12"/>
    <p:sldId id="288" r:id="rId13"/>
    <p:sldId id="300" r:id="rId14"/>
    <p:sldId id="301" r:id="rId15"/>
    <p:sldId id="307" r:id="rId16"/>
    <p:sldId id="302" r:id="rId17"/>
    <p:sldId id="308" r:id="rId18"/>
    <p:sldId id="309" r:id="rId19"/>
    <p:sldId id="310" r:id="rId20"/>
    <p:sldId id="303" r:id="rId21"/>
    <p:sldId id="305" r:id="rId22"/>
    <p:sldId id="311" r:id="rId23"/>
    <p:sldId id="312" r:id="rId24"/>
    <p:sldId id="313" r:id="rId25"/>
    <p:sldId id="289" r:id="rId26"/>
    <p:sldId id="306" r:id="rId27"/>
    <p:sldId id="290" r:id="rId28"/>
    <p:sldId id="291" r:id="rId29"/>
    <p:sldId id="314" r:id="rId30"/>
    <p:sldId id="315" r:id="rId31"/>
    <p:sldId id="292" r:id="rId32"/>
    <p:sldId id="316" r:id="rId33"/>
    <p:sldId id="257" r:id="rId34"/>
    <p:sldId id="321" r:id="rId35"/>
    <p:sldId id="32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1B8A3"/>
    <a:srgbClr val="FFFF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882" autoAdjust="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10/21/2016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class.ru/node/270067" TargetMode="Externa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1484784"/>
            <a:ext cx="5913188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ЛИСТЫ 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 КАМЕННОЙ   КНИГИ</a:t>
            </a:r>
            <a:endParaRPr lang="ru-RU" sz="4000" b="1" dirty="0">
              <a:solidFill>
                <a:schemeClr val="tx1">
                  <a:lumMod val="50000"/>
                  <a:lumOff val="50000"/>
                </a:schemeClr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7" name="Пятно 2 6"/>
          <p:cNvSpPr/>
          <p:nvPr/>
        </p:nvSpPr>
        <p:spPr>
          <a:xfrm rot="21159794">
            <a:off x="3927485" y="3611158"/>
            <a:ext cx="5278268" cy="2649633"/>
          </a:xfrm>
          <a:prstGeom prst="irregularSeal2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Интерактивная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игра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08214"/>
            <a:ext cx="5181600" cy="6449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победил в поединке Главного охотника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Льок стал настоящим колдуном?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Ему удалось убить лебедя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больше всех съел мяса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увидел вещий сон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Дикого медведя - людоеда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Кого больше всего боялись женщины  в стойбище?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Колдунью Лисью Лапу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Охотника Кремня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Горбуна Роко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Угол под оленьими шкурами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 любимое место было у Льока?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Скала из красного гранита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928934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Высокое дерево возле стойбища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Старая берлога медведя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214686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утонула в болоте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погибла мать Льока, Белая куропатка?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Ее заколола ножом Лисья Лапа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не могла погибнуть, потому что была колдуньей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упала в бурлящий порог реки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429000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Гарпун из кости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подарок преподнес Льок другу Ау?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Охотничий амулет с изображением медведя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Древко копья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Костяные наконечники для стрел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Устраивали пиршество у костра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13.  Как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 себя люди племени перед выходом охотников на промысел?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 племенем произносили заклинание на удачу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 себя как обычно, чтобы не привлечь внимание зверей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 лежали тихо и неподвижно в своих землянках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429000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Принесли жертву Духу леса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обряд совершили охотники после удачного промысла?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Обряд примирения с китом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928934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Сожгли  оружие, убившее добычу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Принесли человеческую жертву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214686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Охотник решил призвать удачу, сбросив живого человека в море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Почему Льок решил изгнать Главного охотника с промысла?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Кремень был стар и плохо охотился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Охотник призывал выгнать Льока из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сам хотел стать Главным охотником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стал героем и сел в ладью Главного охотника после удачного промысла?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Кремень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Бэй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A"/>
              </a:clrFrom>
              <a:clrTo>
                <a:srgbClr val="FF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Пласты мяса и жира складывали в ямы и засыпали землей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сохраняли большое количество мяса и жира?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Заливали соленой морской водой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Складывали в глубокой пещере у холодной стены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Мясо и жир коптили в дыму костра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0112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Инструкция</a:t>
            </a:r>
          </a:p>
          <a:p>
            <a:pPr algn="ctr">
              <a:defRPr/>
            </a:pPr>
            <a:endParaRPr lang="ru-RU" sz="10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игре может участвовать от двух и более учащихся или команд. Игроки по очереди отвечают на вопросы. Проверить себя можно, нажав на карточку с вопросом. Если ответ неверный, то на карточке будет написано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«Переход хода»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 этот вопрос отвечает следующий. Если ответ верный, то на карточке будет написано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«Верно + 1»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Кто наберёт наибольшее количество баллов, тот будет победителем. </a:t>
            </a:r>
          </a:p>
          <a:p>
            <a:pPr algn="just">
              <a:defRPr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Перейти к следующему вопросу  можно при помощи </a:t>
            </a:r>
          </a:p>
          <a:p>
            <a:pPr algn="just">
              <a:defRPr/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7572396" y="3929066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3143240" y="5643578"/>
            <a:ext cx="285752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Начать игру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кумент 6">
            <a:hlinkClick r:id="" action="ppaction://hlinkshowjump?jump=lastslide" highlightClick="1"/>
          </p:cNvPr>
          <p:cNvSpPr/>
          <p:nvPr/>
        </p:nvSpPr>
        <p:spPr>
          <a:xfrm>
            <a:off x="285720" y="285728"/>
            <a:ext cx="571504" cy="642942"/>
          </a:xfrm>
          <a:prstGeom prst="actionButtonDocumen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Полоска шкуры с шеи оленя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считалось лучшим украшением в женской одежде?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Ожерелье из клювов птиц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Ленты для волос из шкуры лося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857628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Накидка из шкуры волка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86322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Медведя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Ожерелье из клыков какого животного было лучшим подарком охотнику?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Лисицы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Рыси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Волка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429000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 замерз ночью от холода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Как погиб Главный охотник АУ?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придавило тушей убитого медведя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уснул и обгорел у костра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 покарали за потухший костер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A"/>
              </a:clrFrom>
              <a:clrTo>
                <a:srgbClr val="FF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убили сородичи, перепутав с Кровавым Хоро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Что произошло с охотником Кремнем?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Кремень ушел из родного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убил Кремня в поединке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857628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Кремень снова стал Главным охотником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86322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боялись Кровавого Хоро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20. Почему Льок и Бей убежали из своего племени?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спасались от гибели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не хотели отправляться на промысел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и Бей не убегали из своего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A"/>
              </a:clrFrom>
              <a:clrTo>
                <a:srgbClr val="FF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Южное племя общалось жестами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85852" y="428604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Почему Льок и Бэй сначала не понимали людей южного племени?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племен еще не было речи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и Бей не умели говорить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Разные племена говорили на разных языках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Заново родиться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22. Что должны были сделать Льок и Бей, чтобы стать сыновьями нового племени?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Отречься от своего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Научиться мастерить ловушки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Добыть на охоте волка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Слово «колдунья» нельзя было произносить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23. Почему колдунью в племени южных людей нельзя назвать главой рода?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племени не было колдуний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была еще молодой девушкой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Главой рода мог быть только мужчина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Закалывали копьями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24. Что было нового у людей южного племени в охоте на зверей? 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ставили ловушки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Забрасывали камнями с дерева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Загоняли зверя до его гибели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A"/>
              </a:clrFrom>
              <a:clrTo>
                <a:srgbClr val="FF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научился мастерить изделия для охоты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25. Почему в новом племени Льока стали звать </a:t>
            </a:r>
          </a:p>
          <a:p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Кибу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стал колдуном нового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называли чужаков в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стал Главным охотником нового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берегу лесного озера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Где происходят события, рассказанные в книге?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дремучем лесу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64294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берегу реки Выг и Белого моря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моря, у синего моря, где волны шумят на просторе»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Охотился на лебедя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26. Что делал Льок в заливе Онежского озера?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Выбивал фигурки зверей на скале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Мастерил наконечник копья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Ловил на самолов рыбу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A"/>
              </a:clrFrom>
              <a:clrTo>
                <a:srgbClr val="FFFF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Их отпустили, чтобы узнать живы ли их соплеменники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27. Как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Льоку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Бэем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удалось отправиться домой, в племя КИТА 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сбежали ночью тайком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 не удалось отправиться домой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и Бэй отказались покинуть новое племя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Неолит, мезолит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Какой исторический период отобразил автор в книге?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Палеолит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Энеолит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палеолит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 за  работу!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785794"/>
            <a:ext cx="850112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785794"/>
            <a:ext cx="850112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16832"/>
            <a:ext cx="86451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Баранова, Н.А. Александр. Линевский. Листы каменной книги // Открытый класс: сетевые образовательные сообщества [Электронный ресурс]. – Режим доступа: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http://www.openclass.ru/node/270067</a:t>
            </a:r>
            <a:endParaRPr lang="ru-RU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Линевский, А. М. Листы каменной книги : повесть / А. М. Линевский. - Петрозаводск : Карелия, 1990. - 223 с. : ил. ; 21 см.</a:t>
            </a:r>
          </a:p>
          <a:p>
            <a:pPr indent="457200" algn="just"/>
            <a:endParaRPr lang="ru-RU" sz="24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124744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Источники: 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785794"/>
            <a:ext cx="850112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3356992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 разработана </a:t>
            </a:r>
          </a:p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главным библиотекарем отдела планирования и развития</a:t>
            </a:r>
          </a:p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Гороховик Еленой Владимировной.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3240" y="5357826"/>
            <a:ext cx="3206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Беломорск</a:t>
            </a:r>
          </a:p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428604"/>
            <a:ext cx="89297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учреждение культуры</a:t>
            </a:r>
          </a:p>
          <a:p>
            <a:pPr algn="ctr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 Беломорская централизованная библиотечная система»</a:t>
            </a:r>
          </a:p>
          <a:p>
            <a:pPr algn="ctr"/>
            <a:endParaRPr lang="ru-RU" sz="24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Беломорская центральная районная библиотека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ОЛЕНЬИ шкуры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 племя жило на берегу реки Выг? 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Сыновья КИТА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ЛИСИЦЫ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Сыновья ЛОСЯ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был седьмым сыном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Почему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Льок стал колдуном племени?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был самым ловким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перехитрил главного охотника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857628"/>
            <a:ext cx="5715040" cy="64294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был сыном колдуньи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Зоркий глаз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Как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звали Главного охотника племени?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Кремень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Гранит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Быстрый ОЛЕНЬ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286124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Подростки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 готовил орудия к промыслу охотников?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Только Главный охотник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Каждый охотник сам готовил себе оружие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Женщины племени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357562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Духа воды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Кого считали охотники своим другом?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Белуху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охотников не было друзей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Человека с большой ступней Роко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429000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 охотой они разжигали костер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изменилось в обычаях охотников с появлением фигуры на священной скале?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Охотники приносили жертву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стали просить Роко об удачной охоте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Пораньше ложились спать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429000"/>
            <a:ext cx="2513013" cy="3132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1587</TotalTime>
  <Words>1305</Words>
  <Application>Microsoft Office PowerPoint</Application>
  <PresentationFormat>Экран (4:3)</PresentationFormat>
  <Paragraphs>299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Спасибо  за  работу!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Владелец</cp:lastModifiedBy>
  <cp:revision>92</cp:revision>
  <dcterms:created xsi:type="dcterms:W3CDTF">2014-06-10T16:36:55Z</dcterms:created>
  <dcterms:modified xsi:type="dcterms:W3CDTF">2016-10-21T08:54:28Z</dcterms:modified>
</cp:coreProperties>
</file>